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D9D8126-3998-4A2B-9C52-B5214AE85F7B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E8D5BDB-3611-4A7C-B3B0-06DF3A12BF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20940" cy="548640"/>
          </a:xfrm>
        </p:spPr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description de </a:t>
            </a:r>
            <a:r>
              <a:rPr lang="en-US" dirty="0" err="1" smtClean="0"/>
              <a:t>toi-même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2960" y="609600"/>
            <a:ext cx="7520940" cy="44958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fr-CA" sz="2400" dirty="0" smtClean="0"/>
              <a:t>Tu vas t’introduire à une nouvelle personne.</a:t>
            </a:r>
          </a:p>
          <a:p>
            <a:pPr>
              <a:buFont typeface="Wingdings" pitchFamily="2" charset="2"/>
              <a:buChar char="q"/>
            </a:pPr>
            <a:endParaRPr lang="fr-CA" sz="2400" dirty="0" smtClean="0"/>
          </a:p>
          <a:p>
            <a:pPr>
              <a:buFont typeface="Wingdings" pitchFamily="2" charset="2"/>
              <a:buChar char="q"/>
            </a:pPr>
            <a:r>
              <a:rPr lang="fr-CA" sz="2400" dirty="0" smtClean="0"/>
              <a:t>Écris AU MOINS 5 phrases pour décrire toi-même.</a:t>
            </a:r>
          </a:p>
          <a:p>
            <a:pPr>
              <a:buFont typeface="Wingdings" pitchFamily="2" charset="2"/>
              <a:buChar char="q"/>
            </a:pPr>
            <a:endParaRPr lang="fr-CA" sz="2400" dirty="0" smtClean="0"/>
          </a:p>
          <a:p>
            <a:pPr>
              <a:buFont typeface="Wingdings" pitchFamily="2" charset="2"/>
              <a:buChar char="q"/>
            </a:pPr>
            <a:r>
              <a:rPr lang="fr-CA" sz="2400" dirty="0" smtClean="0"/>
              <a:t>Tu peux utiliser ces questions comme un </a:t>
            </a:r>
            <a:r>
              <a:rPr lang="fr-CA" sz="2400" smtClean="0"/>
              <a:t>guide</a:t>
            </a:r>
            <a:r>
              <a:rPr lang="fr-CA" sz="2400" smtClean="0"/>
              <a:t>:</a:t>
            </a:r>
            <a:endParaRPr lang="fr-CA" sz="2400" dirty="0" smtClean="0"/>
          </a:p>
          <a:p>
            <a:pPr marL="580644" lvl="2" indent="-342900">
              <a:buFont typeface="+mj-lt"/>
              <a:buAutoNum type="arabicPeriod"/>
            </a:pPr>
            <a:r>
              <a:rPr lang="fr-CA" sz="2400" dirty="0" smtClean="0"/>
              <a:t>« Comment t’appelles-tu? » </a:t>
            </a:r>
          </a:p>
          <a:p>
            <a:pPr marL="580644" lvl="2" indent="-342900">
              <a:buFont typeface="+mj-lt"/>
              <a:buAutoNum type="arabicPeriod"/>
            </a:pPr>
            <a:r>
              <a:rPr lang="fr-CA" sz="2400" dirty="0" smtClean="0"/>
              <a:t>« De quelle couleur sont tes yeux et tes cheveux? » </a:t>
            </a:r>
          </a:p>
          <a:p>
            <a:pPr marL="580644" lvl="2" indent="-342900">
              <a:buFont typeface="+mj-lt"/>
              <a:buAutoNum type="arabicPeriod"/>
            </a:pPr>
            <a:r>
              <a:rPr lang="fr-CA" sz="2400" dirty="0" smtClean="0"/>
              <a:t>« Es-tu grand(e) ou petit(e) </a:t>
            </a:r>
            <a:r>
              <a:rPr lang="fr-CA" sz="2400" i="1" dirty="0" smtClean="0"/>
              <a:t>(de taille moyenne)</a:t>
            </a:r>
            <a:r>
              <a:rPr lang="fr-CA" sz="2400" dirty="0" smtClean="0"/>
              <a:t>? » </a:t>
            </a:r>
          </a:p>
          <a:p>
            <a:pPr marL="580644" lvl="2" indent="-342900">
              <a:buFont typeface="+mj-lt"/>
              <a:buAutoNum type="arabicPeriod"/>
            </a:pPr>
            <a:r>
              <a:rPr lang="fr-CA" sz="2400" dirty="0" smtClean="0"/>
              <a:t>« Quel âge as-tu? » et « Quand est ton anniversaire? » </a:t>
            </a:r>
          </a:p>
          <a:p>
            <a:pPr marL="580644" lvl="2" indent="-342900">
              <a:buFont typeface="+mj-lt"/>
              <a:buAutoNum type="arabicPeriod"/>
            </a:pPr>
            <a:r>
              <a:rPr lang="fr-CA" sz="2400" dirty="0" smtClean="0"/>
              <a:t>« Qu’est-ce que tu aimes? » </a:t>
            </a:r>
          </a:p>
          <a:p>
            <a:pPr marL="580644" lvl="2" indent="-342900">
              <a:buFont typeface="+mj-lt"/>
              <a:buAutoNum type="arabicPeriod"/>
            </a:pPr>
            <a:r>
              <a:rPr lang="fr-CA" sz="2400" dirty="0" smtClean="0"/>
              <a:t>« Qu’est-ce que tu détestes? »</a:t>
            </a:r>
          </a:p>
          <a:p>
            <a:pPr marL="580644" lvl="2" indent="-342900">
              <a:buFont typeface="+mj-lt"/>
              <a:buAutoNum type="arabicPeriod"/>
            </a:pPr>
            <a:endParaRPr lang="fr-CA" sz="2400" dirty="0" smtClean="0"/>
          </a:p>
          <a:p>
            <a:pPr>
              <a:buFont typeface="Wingdings" pitchFamily="2" charset="2"/>
              <a:buChar char="q"/>
            </a:pPr>
            <a:r>
              <a:rPr lang="fr-CA" sz="2400" dirty="0" smtClean="0"/>
              <a:t>Donne la page à Mme. </a:t>
            </a:r>
            <a:r>
              <a:rPr lang="fr-CA" sz="2400" dirty="0" err="1" smtClean="0"/>
              <a:t>Biega</a:t>
            </a:r>
            <a:r>
              <a:rPr lang="fr-CA" sz="2400" dirty="0" smtClean="0"/>
              <a:t> quand tu finis.</a:t>
            </a:r>
          </a:p>
        </p:txBody>
      </p:sp>
    </p:spTree>
    <p:extLst>
      <p:ext uri="{BB962C8B-B14F-4D97-AF65-F5344CB8AC3E}">
        <p14:creationId xmlns:p14="http://schemas.microsoft.com/office/powerpoint/2010/main" val="320843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15</TotalTime>
  <Words>31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Une description de toi-même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description de toi-même</dc:title>
  <dc:creator>Biega, Sarah</dc:creator>
  <cp:lastModifiedBy>Biega, Sarah</cp:lastModifiedBy>
  <cp:revision>3</cp:revision>
  <dcterms:created xsi:type="dcterms:W3CDTF">2014-09-09T14:45:15Z</dcterms:created>
  <dcterms:modified xsi:type="dcterms:W3CDTF">2014-09-09T16:53:18Z</dcterms:modified>
</cp:coreProperties>
</file>